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594-E378-4254-B3BE-756383E32DF4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CFC-414E-4999-839B-E799BD91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594-E378-4254-B3BE-756383E32DF4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CFC-414E-4999-839B-E799BD91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594-E378-4254-B3BE-756383E32DF4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CFC-414E-4999-839B-E799BD91DBE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11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594-E378-4254-B3BE-756383E32DF4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CFC-414E-4999-839B-E799BD91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594-E378-4254-B3BE-756383E32DF4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CFC-414E-4999-839B-E799BD91DBE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0730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594-E378-4254-B3BE-756383E32DF4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CFC-414E-4999-839B-E799BD91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83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594-E378-4254-B3BE-756383E32DF4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CFC-414E-4999-839B-E799BD91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42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594-E378-4254-B3BE-756383E32DF4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CFC-414E-4999-839B-E799BD91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0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594-E378-4254-B3BE-756383E32DF4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CFC-414E-4999-839B-E799BD91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594-E378-4254-B3BE-756383E32DF4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CFC-414E-4999-839B-E799BD91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594-E378-4254-B3BE-756383E32DF4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CFC-414E-4999-839B-E799BD91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594-E378-4254-B3BE-756383E32DF4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CFC-414E-4999-839B-E799BD91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9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594-E378-4254-B3BE-756383E32DF4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CFC-414E-4999-839B-E799BD91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594-E378-4254-B3BE-756383E32DF4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CFC-414E-4999-839B-E799BD91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7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594-E378-4254-B3BE-756383E32DF4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CFC-414E-4999-839B-E799BD91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2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2594-E378-4254-B3BE-756383E32DF4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CFC-414E-4999-839B-E799BD91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32594-E378-4254-B3BE-756383E32DF4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BD7CFC-414E-4999-839B-E799BD91D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6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FoodShed</a:t>
            </a:r>
            <a:r>
              <a:rPr lang="en-US" dirty="0" smtClean="0"/>
              <a:t>: Medium-Fi </a:t>
            </a:r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Nathan Tindall, Shalom </a:t>
            </a:r>
            <a:r>
              <a:rPr lang="en-US" dirty="0" err="1" smtClean="0"/>
              <a:t>Rottman</a:t>
            </a:r>
            <a:r>
              <a:rPr lang="en-US" dirty="0" smtClean="0"/>
              <a:t>-Yang, Vincent Becerra, Raymond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48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384" y="1825625"/>
            <a:ext cx="442748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InVision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Worked: tasks simulations, UI design, comparisons, inventory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Needs Improvement: Integrate related items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Limit: No actual data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34345" y="1825625"/>
            <a:ext cx="3351002" cy="4350272"/>
            <a:chOff x="2049518" y="-2602571"/>
            <a:chExt cx="3992053" cy="51824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7317" t="11313" r="44944" b="46390"/>
            <a:stretch/>
          </p:blipFill>
          <p:spPr>
            <a:xfrm>
              <a:off x="2175642" y="-2602571"/>
              <a:ext cx="3865929" cy="5182485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Oval 4"/>
            <p:cNvSpPr/>
            <p:nvPr/>
          </p:nvSpPr>
          <p:spPr>
            <a:xfrm>
              <a:off x="2049518" y="-251947"/>
              <a:ext cx="2238704" cy="141859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7196" t="11314" r="39418" b="4849"/>
          <a:stretch/>
        </p:blipFill>
        <p:spPr>
          <a:xfrm>
            <a:off x="9390696" y="1725855"/>
            <a:ext cx="2328338" cy="45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oma.org/sustainability/PublishingImages/Sustainability%20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4605"/>
            <a:ext cx="8954814" cy="311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Pros: more refined UI, functionalities, inventory/comparison, sticky menu bar</a:t>
            </a:r>
          </a:p>
          <a:p>
            <a:r>
              <a:rPr lang="en-US" sz="3600" dirty="0" smtClean="0"/>
              <a:t>Cons: No actual data, related items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568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Overview/Recap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086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en-US" sz="4600" b="1" dirty="0" smtClean="0"/>
              <a:t>Function</a:t>
            </a:r>
          </a:p>
          <a:p>
            <a:pPr>
              <a:lnSpc>
                <a:spcPct val="200000"/>
              </a:lnSpc>
            </a:pPr>
            <a:r>
              <a:rPr lang="en-US" sz="4600" b="1" dirty="0" smtClean="0"/>
              <a:t>Goal</a:t>
            </a:r>
            <a:endParaRPr lang="en-US" sz="4600" b="1" dirty="0"/>
          </a:p>
          <a:p>
            <a:pPr>
              <a:lnSpc>
                <a:spcPct val="170000"/>
              </a:lnSpc>
            </a:pPr>
            <a:r>
              <a:rPr lang="en-US" sz="4600" b="1" dirty="0" smtClean="0"/>
              <a:t>This Week..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900" dirty="0" err="1" smtClean="0"/>
              <a:t>InVision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Refine tasks</a:t>
            </a:r>
            <a:br>
              <a:rPr lang="en-US" sz="2900" dirty="0" smtClean="0"/>
            </a:br>
            <a:r>
              <a:rPr lang="en-US" sz="2900" dirty="0" smtClean="0"/>
              <a:t>Enhanced UI</a:t>
            </a:r>
            <a:endParaRPr lang="en-US" sz="4000" dirty="0" smtClean="0"/>
          </a:p>
        </p:txBody>
      </p:sp>
      <p:pic>
        <p:nvPicPr>
          <p:cNvPr id="1026" name="Picture 2" descr="http://www.cleanearthinc.com/upload/images/sust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66" y="2172494"/>
            <a:ext cx="549563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2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258" y="1403845"/>
            <a:ext cx="8596668" cy="388077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Finding and storing a product</a:t>
            </a:r>
            <a:endParaRPr lang="en-US" sz="4000" dirty="0"/>
          </a:p>
          <a:p>
            <a:r>
              <a:rPr lang="en-US" sz="4000" dirty="0" smtClean="0"/>
              <a:t>New: related items</a:t>
            </a:r>
            <a:endParaRPr lang="en-US" sz="4000" dirty="0"/>
          </a:p>
          <a:p>
            <a:r>
              <a:rPr lang="en-US" sz="4000" dirty="0" smtClean="0"/>
              <a:t>New: Score Breakdown</a:t>
            </a:r>
            <a:endParaRPr lang="en-US" sz="4000" dirty="0"/>
          </a:p>
        </p:txBody>
      </p:sp>
      <p:pic>
        <p:nvPicPr>
          <p:cNvPr id="2050" name="Picture 2" descr="http://blogcontent.yola.net/blog/wp-content/uploads/2013/03/AmazonRelatedProduc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56" y="2589346"/>
            <a:ext cx="5139558" cy="37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jbzoo.com/images/documentation/related-item-auto/related-item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0" r="1592"/>
          <a:stretch/>
        </p:blipFill>
        <p:spPr bwMode="auto">
          <a:xfrm>
            <a:off x="122117" y="3786895"/>
            <a:ext cx="5990898" cy="25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2748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/>
              <a:t>Mark items for later reference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Inventory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Comparison</a:t>
            </a:r>
            <a:endParaRPr lang="en-US" sz="4000" dirty="0"/>
          </a:p>
        </p:txBody>
      </p:sp>
      <p:pic>
        <p:nvPicPr>
          <p:cNvPr id="3074" name="Picture 2" descr="http://thegmid.com/images/casestudies/inventory-management-sales-forecast-retail-analyti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82" y="2432549"/>
            <a:ext cx="5615618" cy="374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530" y="1690688"/>
            <a:ext cx="3024352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/>
              <a:t>Comment</a:t>
            </a:r>
          </a:p>
          <a:p>
            <a:pPr>
              <a:lnSpc>
                <a:spcPct val="150000"/>
              </a:lnSpc>
            </a:pPr>
            <a:r>
              <a:rPr lang="en-US" sz="4800" dirty="0" smtClean="0"/>
              <a:t>Review</a:t>
            </a:r>
          </a:p>
          <a:p>
            <a:pPr>
              <a:lnSpc>
                <a:spcPct val="150000"/>
              </a:lnSpc>
            </a:pPr>
            <a:r>
              <a:rPr lang="en-US" sz="4800" dirty="0" smtClean="0"/>
              <a:t>Rate</a:t>
            </a:r>
            <a:endParaRPr lang="en-US" sz="4800" dirty="0"/>
          </a:p>
        </p:txBody>
      </p:sp>
      <p:pic>
        <p:nvPicPr>
          <p:cNvPr id="4098" name="Picture 2" descr="http://premium.wpmudev.org/blog/wp-content/uploads/2012/08/5-star-rating-wordpress-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6" b="11036"/>
          <a:stretch/>
        </p:blipFill>
        <p:spPr bwMode="auto">
          <a:xfrm>
            <a:off x="472965" y="3614132"/>
            <a:ext cx="6657975" cy="297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kavi.com/images/kavi-feature-commen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9" t="12319" r="23628" b="33687"/>
          <a:stretch/>
        </p:blipFill>
        <p:spPr bwMode="auto">
          <a:xfrm>
            <a:off x="1481960" y="1358977"/>
            <a:ext cx="4099034" cy="264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UI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420" t="11306" r="38728" b="5362"/>
          <a:stretch/>
        </p:blipFill>
        <p:spPr>
          <a:xfrm>
            <a:off x="838200" y="1687285"/>
            <a:ext cx="2695903" cy="5082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470" t="11099" r="38933" b="5065"/>
          <a:stretch/>
        </p:blipFill>
        <p:spPr>
          <a:xfrm>
            <a:off x="4768974" y="1683882"/>
            <a:ext cx="2654052" cy="5085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7317" t="11099" r="38449" b="4850"/>
          <a:stretch/>
        </p:blipFill>
        <p:spPr>
          <a:xfrm>
            <a:off x="8768576" y="1683882"/>
            <a:ext cx="2585224" cy="504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621" t="10453" r="37843" b="5064"/>
          <a:stretch/>
        </p:blipFill>
        <p:spPr>
          <a:xfrm>
            <a:off x="838200" y="1529256"/>
            <a:ext cx="2714056" cy="4858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7317" t="11314" r="38449" b="5280"/>
          <a:stretch/>
        </p:blipFill>
        <p:spPr>
          <a:xfrm>
            <a:off x="4836103" y="1529255"/>
            <a:ext cx="2510627" cy="4858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6590" t="11099" r="38933" b="5065"/>
          <a:stretch/>
        </p:blipFill>
        <p:spPr>
          <a:xfrm>
            <a:off x="8831104" y="1529255"/>
            <a:ext cx="2522696" cy="48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5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234" t="11667" r="38525" b="5363"/>
          <a:stretch/>
        </p:blipFill>
        <p:spPr>
          <a:xfrm>
            <a:off x="838200" y="1690688"/>
            <a:ext cx="2603270" cy="5009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469" t="11099" r="38933" b="5065"/>
          <a:stretch/>
        </p:blipFill>
        <p:spPr>
          <a:xfrm>
            <a:off x="4787270" y="1690688"/>
            <a:ext cx="2622521" cy="5025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6591" t="11314" r="39054" b="5064"/>
          <a:stretch/>
        </p:blipFill>
        <p:spPr>
          <a:xfrm>
            <a:off x="8755591" y="1690688"/>
            <a:ext cx="2603376" cy="50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317" t="11099" r="38449" b="4850"/>
          <a:stretch/>
        </p:blipFill>
        <p:spPr>
          <a:xfrm>
            <a:off x="838200" y="1690688"/>
            <a:ext cx="2480156" cy="4836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7560" t="11099" r="38812" b="5065"/>
          <a:stretch/>
        </p:blipFill>
        <p:spPr>
          <a:xfrm>
            <a:off x="3318356" y="1690688"/>
            <a:ext cx="2424335" cy="4836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6954" t="10883" r="39418" b="5065"/>
          <a:stretch/>
        </p:blipFill>
        <p:spPr>
          <a:xfrm>
            <a:off x="8833406" y="1690688"/>
            <a:ext cx="2418119" cy="4836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6954" t="11099" r="39418" b="5281"/>
          <a:stretch/>
        </p:blipFill>
        <p:spPr>
          <a:xfrm>
            <a:off x="6402824" y="1690688"/>
            <a:ext cx="2430582" cy="483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574</TotalTime>
  <Words>107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FoodShed: Medium-Fi Prototype</vt:lpstr>
      <vt:lpstr>Overview/Recap</vt:lpstr>
      <vt:lpstr>Task 1</vt:lpstr>
      <vt:lpstr>Task 2</vt:lpstr>
      <vt:lpstr>Task 3</vt:lpstr>
      <vt:lpstr>Revised UI Design</vt:lpstr>
      <vt:lpstr>Scenario 1</vt:lpstr>
      <vt:lpstr>Scenario 2</vt:lpstr>
      <vt:lpstr>Scenario 3</vt:lpstr>
      <vt:lpstr>Tools Used</vt:lpstr>
      <vt:lpstr>In Closing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Medium-Fi Prototype</dc:title>
  <dc:creator>Raymond Lin</dc:creator>
  <cp:lastModifiedBy>Raymond Lin</cp:lastModifiedBy>
  <cp:revision>30</cp:revision>
  <dcterms:created xsi:type="dcterms:W3CDTF">2014-10-30T21:02:46Z</dcterms:created>
  <dcterms:modified xsi:type="dcterms:W3CDTF">2014-10-31T06:38:29Z</dcterms:modified>
</cp:coreProperties>
</file>